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4"/>
  </p:notesMasterIdLst>
  <p:sldIdLst>
    <p:sldId id="257" r:id="rId2"/>
    <p:sldId id="256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71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image" Target="../media/image11.wmf"/><Relationship Id="rId7" Type="http://schemas.openxmlformats.org/officeDocument/2006/relationships/image" Target="../media/image15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6" Type="http://schemas.openxmlformats.org/officeDocument/2006/relationships/image" Target="../media/image14.w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6E78E-3581-466D-91E1-F3AB471B1530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7C6041-CBCC-4656-867F-79B118CDAE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4921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9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558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991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178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85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151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70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902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230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2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2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D34C1-0697-4BCE-B2F6-8B7FF9C75B8B}" type="datetimeFigureOut">
              <a:rPr lang="en-US" smtClean="0"/>
              <a:t>24/04/2020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6EB83-4733-410B-BDE5-9351EDC4BE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5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13" Type="http://schemas.openxmlformats.org/officeDocument/2006/relationships/oleObject" Target="../embeddings/oleObject45.bin"/><Relationship Id="rId18" Type="http://schemas.openxmlformats.org/officeDocument/2006/relationships/image" Target="../media/image49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12" Type="http://schemas.openxmlformats.org/officeDocument/2006/relationships/image" Target="../media/image46.wmf"/><Relationship Id="rId17" Type="http://schemas.openxmlformats.org/officeDocument/2006/relationships/oleObject" Target="../embeddings/oleObject47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8.wmf"/><Relationship Id="rId1" Type="http://schemas.openxmlformats.org/officeDocument/2006/relationships/vmlDrawing" Target="../drawings/vmlDrawing8.vml"/><Relationship Id="rId6" Type="http://schemas.openxmlformats.org/officeDocument/2006/relationships/image" Target="../media/image43.wmf"/><Relationship Id="rId11" Type="http://schemas.openxmlformats.org/officeDocument/2006/relationships/oleObject" Target="../embeddings/oleObject44.bin"/><Relationship Id="rId5" Type="http://schemas.openxmlformats.org/officeDocument/2006/relationships/oleObject" Target="../embeddings/oleObject41.bin"/><Relationship Id="rId15" Type="http://schemas.openxmlformats.org/officeDocument/2006/relationships/oleObject" Target="../embeddings/oleObject46.bin"/><Relationship Id="rId10" Type="http://schemas.openxmlformats.org/officeDocument/2006/relationships/image" Target="../media/image45.wmf"/><Relationship Id="rId4" Type="http://schemas.openxmlformats.org/officeDocument/2006/relationships/image" Target="../media/image42.wmf"/><Relationship Id="rId9" Type="http://schemas.openxmlformats.org/officeDocument/2006/relationships/oleObject" Target="../embeddings/oleObject43.bin"/><Relationship Id="rId14" Type="http://schemas.openxmlformats.org/officeDocument/2006/relationships/image" Target="../media/image4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6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3.wmf"/><Relationship Id="rId17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.wmf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11.bin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10" Type="http://schemas.openxmlformats.org/officeDocument/2006/relationships/image" Target="../media/image12.wmf"/><Relationship Id="rId4" Type="http://schemas.openxmlformats.org/officeDocument/2006/relationships/image" Target="../media/image9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4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9.bin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8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25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24.bin"/><Relationship Id="rId5" Type="http://schemas.openxmlformats.org/officeDocument/2006/relationships/oleObject" Target="../embeddings/oleObject21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23.bin"/><Relationship Id="rId14" Type="http://schemas.openxmlformats.org/officeDocument/2006/relationships/image" Target="../media/image27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3" Type="http://schemas.openxmlformats.org/officeDocument/2006/relationships/oleObject" Target="../embeddings/oleObject29.bin"/><Relationship Id="rId7" Type="http://schemas.openxmlformats.org/officeDocument/2006/relationships/oleObject" Target="../embeddings/oleObject31.bin"/><Relationship Id="rId12" Type="http://schemas.openxmlformats.org/officeDocument/2006/relationships/image" Target="../media/image3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2.wmf"/><Relationship Id="rId11" Type="http://schemas.openxmlformats.org/officeDocument/2006/relationships/oleObject" Target="../embeddings/oleObject33.bin"/><Relationship Id="rId5" Type="http://schemas.openxmlformats.org/officeDocument/2006/relationships/oleObject" Target="../embeddings/oleObject30.bin"/><Relationship Id="rId10" Type="http://schemas.openxmlformats.org/officeDocument/2006/relationships/image" Target="../media/image34.wmf"/><Relationship Id="rId4" Type="http://schemas.openxmlformats.org/officeDocument/2006/relationships/image" Target="../media/image31.wmf"/><Relationship Id="rId9" Type="http://schemas.openxmlformats.org/officeDocument/2006/relationships/oleObject" Target="../embeddings/oleObject32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9.bin"/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8.bin"/><Relationship Id="rId5" Type="http://schemas.openxmlformats.org/officeDocument/2006/relationships/oleObject" Target="../embeddings/oleObject35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7.bin"/><Relationship Id="rId14" Type="http://schemas.openxmlformats.org/officeDocument/2006/relationships/image" Target="../media/image4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091914" cy="6183820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506" y="260648"/>
            <a:ext cx="8948408" cy="640871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" indent="0" algn="ctr">
              <a:buNone/>
            </a:pPr>
            <a:endParaRPr lang="en-US" sz="5400" b="1" dirty="0" smtClean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CHÀO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MỪNG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68580" indent="0" algn="ctr">
              <a:buNone/>
            </a:pP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>
                <a:ln w="11430"/>
                <a:solidFill>
                  <a:schemeClr val="tx2">
                    <a:lumMod val="50000"/>
                  </a:schemeClr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5400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68580" indent="0" algn="ctr">
              <a:buNone/>
            </a:pPr>
            <a:endParaRPr lang="en-US" sz="5400" b="1" dirty="0">
              <a:ln w="11430"/>
              <a:solidFill>
                <a:schemeClr val="tx2">
                  <a:lumMod val="50000"/>
                </a:schemeClr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marL="68580" indent="0" algn="ctr">
              <a:buNone/>
            </a:pP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90969" y="6207567"/>
            <a:ext cx="545348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Giáo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Viên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HÁN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THU </a:t>
            </a:r>
            <a:r>
              <a:rPr lang="en-US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TÀI</a:t>
            </a:r>
            <a:endParaRPr lang="en-US" sz="28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2543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6669360"/>
            <a:ext cx="8229600" cy="3509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392"/>
            <a:ext cx="9144000" cy="685060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;                               ; 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15 = 3.5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5 =  5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4 =   2</a:t>
            </a:r>
          </a:p>
          <a:p>
            <a:pPr>
              <a:buFont typeface="Symbol"/>
              <a:buChar char="Þ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( 15; 5; 4) = 2  . 3 . 5 = 60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;                                       ;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29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35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19; 20 )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499951"/>
              </p:ext>
            </p:extLst>
          </p:nvPr>
        </p:nvGraphicFramePr>
        <p:xfrm>
          <a:off x="6516216" y="332656"/>
          <a:ext cx="1427088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7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16216" y="332656"/>
                        <a:ext cx="1427088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6922450"/>
              </p:ext>
            </p:extLst>
          </p:nvPr>
        </p:nvGraphicFramePr>
        <p:xfrm>
          <a:off x="3867150" y="476250"/>
          <a:ext cx="1474788" cy="1008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8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7150" y="476250"/>
                        <a:ext cx="1474788" cy="10080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2638782"/>
              </p:ext>
            </p:extLst>
          </p:nvPr>
        </p:nvGraphicFramePr>
        <p:xfrm>
          <a:off x="1619672" y="404664"/>
          <a:ext cx="1257672" cy="1041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09" name="Equation" r:id="rId7" imgW="609480" imgH="393480" progId="Equation.DSMT4">
                  <p:embed/>
                </p:oleObj>
              </mc:Choice>
              <mc:Fallback>
                <p:oleObj name="Equation" r:id="rId7" imgW="609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672" y="404664"/>
                        <a:ext cx="1257672" cy="10417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6427862"/>
              </p:ext>
            </p:extLst>
          </p:nvPr>
        </p:nvGraphicFramePr>
        <p:xfrm>
          <a:off x="2051720" y="2492896"/>
          <a:ext cx="360040" cy="599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" name="Equation" r:id="rId9" imgW="101520" imgH="190440" progId="Equation.DSMT4">
                  <p:embed/>
                </p:oleObj>
              </mc:Choice>
              <mc:Fallback>
                <p:oleObj name="Equation" r:id="rId9" imgW="101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51720" y="2492896"/>
                        <a:ext cx="360040" cy="599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4567977"/>
              </p:ext>
            </p:extLst>
          </p:nvPr>
        </p:nvGraphicFramePr>
        <p:xfrm>
          <a:off x="3347864" y="3068960"/>
          <a:ext cx="360040" cy="455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1" name="Equation" r:id="rId11" imgW="101520" imgH="190440" progId="Equation.DSMT4">
                  <p:embed/>
                </p:oleObj>
              </mc:Choice>
              <mc:Fallback>
                <p:oleObj name="Equation" r:id="rId11" imgW="101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3347864" y="3068960"/>
                        <a:ext cx="360040" cy="4552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450613"/>
              </p:ext>
            </p:extLst>
          </p:nvPr>
        </p:nvGraphicFramePr>
        <p:xfrm>
          <a:off x="0" y="4941168"/>
          <a:ext cx="2232248" cy="9697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2" name="Equation" r:id="rId13" imgW="888840" imgH="393480" progId="Equation.DSMT4">
                  <p:embed/>
                </p:oleObj>
              </mc:Choice>
              <mc:Fallback>
                <p:oleObj name="Equation" r:id="rId13" imgW="8888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0" y="4941168"/>
                        <a:ext cx="2232248" cy="9697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979216"/>
              </p:ext>
            </p:extLst>
          </p:nvPr>
        </p:nvGraphicFramePr>
        <p:xfrm>
          <a:off x="2483768" y="4941168"/>
          <a:ext cx="3315940" cy="10801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3" name="Equation" r:id="rId15" imgW="1155600" imgH="393480" progId="Equation.DSMT4">
                  <p:embed/>
                </p:oleObj>
              </mc:Choice>
              <mc:Fallback>
                <p:oleObj name="Equation" r:id="rId15" imgW="1155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483768" y="4941168"/>
                        <a:ext cx="3315940" cy="10801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6414884"/>
              </p:ext>
            </p:extLst>
          </p:nvPr>
        </p:nvGraphicFramePr>
        <p:xfrm>
          <a:off x="6037263" y="4868863"/>
          <a:ext cx="2900362" cy="1081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4" name="Equation" r:id="rId17" imgW="1155600" imgH="393480" progId="Equation.DSMT4">
                  <p:embed/>
                </p:oleObj>
              </mc:Choice>
              <mc:Fallback>
                <p:oleObj name="Equation" r:id="rId17" imgW="1155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037263" y="4868863"/>
                        <a:ext cx="2900362" cy="10810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21020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9584" y="332656"/>
            <a:ext cx="7024744" cy="1143000"/>
          </a:xfrm>
        </p:spPr>
        <p:txBody>
          <a:bodyPr/>
          <a:lstStyle/>
          <a:p>
            <a:pPr marL="0" indent="0" algn="l"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Dặn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dò</a:t>
            </a:r>
            <a:r>
              <a:rPr lang="en-US" dirty="0" smtClean="0">
                <a:solidFill>
                  <a:srgbClr val="0070C0"/>
                </a:solidFill>
              </a:rPr>
              <a:t> : 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>
              <a:buNone/>
            </a:pPr>
            <a:endParaRPr lang="en-US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7544" y="1628800"/>
            <a:ext cx="8208912" cy="4896544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endParaRPr lang="en-US" sz="54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vở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.</a:t>
            </a:r>
            <a:endParaRPr lang="en-US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470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7624" y="908720"/>
            <a:ext cx="7024744" cy="1033184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208912" cy="453650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en-US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2120" y="2348880"/>
            <a:ext cx="8208912" cy="396044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Bottom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68580" indent="0" algn="ctr">
              <a:buNone/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BUỔI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HÔM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DỪNG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Ở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ĐÂY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 marL="68580" indent="0" algn="ctr">
              <a:buNone/>
            </a:pP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CẢM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ƠN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!</a:t>
            </a: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57278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2008"/>
            <a:ext cx="7175351" cy="1793167"/>
          </a:xfrm>
        </p:spPr>
        <p:txBody>
          <a:bodyPr/>
          <a:lstStyle/>
          <a:p>
            <a:pPr marL="182880" indent="0">
              <a:buNone/>
            </a:pP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Chương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9036496" cy="5184576"/>
          </a:xfrm>
        </p:spPr>
        <p:txBody>
          <a:bodyPr>
            <a:prstTxWarp prst="textWave2">
              <a:avLst/>
            </a:prstTxWarp>
          </a:bodyPr>
          <a:lstStyle/>
          <a:p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501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16" y="15156"/>
            <a:ext cx="9036496" cy="65527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VD1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a)                    b)                  c) 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                                  ( 2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( 28;42))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 startAt="2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( - 3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( 18; -33))</a:t>
            </a:r>
          </a:p>
          <a:p>
            <a:pPr marL="514350" indent="-514350">
              <a:buAutoNum type="alphaLcParenR" startAt="2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lphaLcParenR" startAt="3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              ( -2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-36; -12))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-1)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5500906"/>
              </p:ext>
            </p:extLst>
          </p:nvPr>
        </p:nvGraphicFramePr>
        <p:xfrm>
          <a:off x="3923928" y="1052736"/>
          <a:ext cx="57606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5" name="Equation" r:id="rId3" imgW="228600" imgH="393480" progId="Equation.DSMT4">
                  <p:embed/>
                </p:oleObj>
              </mc:Choice>
              <mc:Fallback>
                <p:oleObj name="Equation" r:id="rId3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23928" y="1052736"/>
                        <a:ext cx="57606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934402"/>
              </p:ext>
            </p:extLst>
          </p:nvPr>
        </p:nvGraphicFramePr>
        <p:xfrm>
          <a:off x="899592" y="2060848"/>
          <a:ext cx="2252836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6" name="Equation" r:id="rId5" imgW="1028520" imgH="393480" progId="Equation.DSMT4">
                  <p:embed/>
                </p:oleObj>
              </mc:Choice>
              <mc:Fallback>
                <p:oleObj name="Equation" r:id="rId5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99592" y="2060848"/>
                        <a:ext cx="2252836" cy="82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3018959"/>
              </p:ext>
            </p:extLst>
          </p:nvPr>
        </p:nvGraphicFramePr>
        <p:xfrm>
          <a:off x="6012160" y="1052736"/>
          <a:ext cx="656456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7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12160" y="1052736"/>
                        <a:ext cx="656456" cy="70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7031597"/>
              </p:ext>
            </p:extLst>
          </p:nvPr>
        </p:nvGraphicFramePr>
        <p:xfrm>
          <a:off x="7884368" y="1052736"/>
          <a:ext cx="648072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8" name="Equation" r:id="rId9" imgW="304560" imgH="393480" progId="Equation.DSMT4">
                  <p:embed/>
                </p:oleObj>
              </mc:Choice>
              <mc:Fallback>
                <p:oleObj name="Equation" r:id="rId9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884368" y="1052736"/>
                        <a:ext cx="648072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7782320"/>
              </p:ext>
            </p:extLst>
          </p:nvPr>
        </p:nvGraphicFramePr>
        <p:xfrm>
          <a:off x="755576" y="2997200"/>
          <a:ext cx="275438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9" name="Equation" r:id="rId11" imgW="1396800" imgH="419040" progId="Equation.DSMT4">
                  <p:embed/>
                </p:oleObj>
              </mc:Choice>
              <mc:Fallback>
                <p:oleObj name="Equation" r:id="rId11" imgW="13968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55576" y="2997200"/>
                        <a:ext cx="2754387" cy="974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0383947"/>
              </p:ext>
            </p:extLst>
          </p:nvPr>
        </p:nvGraphicFramePr>
        <p:xfrm>
          <a:off x="755576" y="4077072"/>
          <a:ext cx="2824460" cy="99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60" name="Equation" r:id="rId13" imgW="1384200" imgH="419040" progId="Equation.DSMT4">
                  <p:embed/>
                </p:oleObj>
              </mc:Choice>
              <mc:Fallback>
                <p:oleObj name="Equation" r:id="rId13" imgW="138420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55576" y="4077072"/>
                        <a:ext cx="2824460" cy="9951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2822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0800000" flipV="1">
            <a:off x="395536" y="6893644"/>
            <a:ext cx="8229600" cy="663351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3664"/>
            <a:ext cx="9144000" cy="683433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Thế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  <a:p>
            <a:pPr marL="0" indent="0">
              <a:buNone/>
            </a:pP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 hay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nữa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-1.</a:t>
            </a:r>
          </a:p>
          <a:p>
            <a:pPr marL="0" indent="0">
              <a:buNone/>
            </a:pPr>
            <a:r>
              <a:rPr lang="en-US" sz="3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VD.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+)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+)              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+)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phải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ƯC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 -1.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0969422"/>
              </p:ext>
            </p:extLst>
          </p:nvPr>
        </p:nvGraphicFramePr>
        <p:xfrm>
          <a:off x="1043608" y="1412776"/>
          <a:ext cx="3744416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5" name="Equation" r:id="rId3" imgW="1117440" imgH="393480" progId="Equation.DSMT4">
                  <p:embed/>
                </p:oleObj>
              </mc:Choice>
              <mc:Fallback>
                <p:oleObj name="Equation" r:id="rId3" imgW="11174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412776"/>
                        <a:ext cx="3744416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4268509"/>
              </p:ext>
            </p:extLst>
          </p:nvPr>
        </p:nvGraphicFramePr>
        <p:xfrm>
          <a:off x="539552" y="2564904"/>
          <a:ext cx="360040" cy="89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" name="Equation" r:id="rId5" imgW="139680" imgH="393480" progId="Equation.DSMT4">
                  <p:embed/>
                </p:oleObj>
              </mc:Choice>
              <mc:Fallback>
                <p:oleObj name="Equation" r:id="rId5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2564904"/>
                        <a:ext cx="360040" cy="897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740403"/>
              </p:ext>
            </p:extLst>
          </p:nvPr>
        </p:nvGraphicFramePr>
        <p:xfrm>
          <a:off x="5076056" y="2564904"/>
          <a:ext cx="86409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7" name="Equation" r:id="rId7" imgW="393480" imgH="393480" progId="Equation.DSMT4">
                  <p:embed/>
                </p:oleObj>
              </mc:Choice>
              <mc:Fallback>
                <p:oleObj name="Equation" r:id="rId7" imgW="393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056" y="2564904"/>
                        <a:ext cx="86409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328322"/>
              </p:ext>
            </p:extLst>
          </p:nvPr>
        </p:nvGraphicFramePr>
        <p:xfrm>
          <a:off x="6156176" y="3284984"/>
          <a:ext cx="1368152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" name="Equation" r:id="rId9" imgW="558720" imgH="393480" progId="Equation.DSMT4">
                  <p:embed/>
                </p:oleObj>
              </mc:Choice>
              <mc:Fallback>
                <p:oleObj name="Equation" r:id="rId9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56176" y="3284984"/>
                        <a:ext cx="1368152" cy="8640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880718"/>
              </p:ext>
            </p:extLst>
          </p:nvPr>
        </p:nvGraphicFramePr>
        <p:xfrm>
          <a:off x="1043608" y="3284984"/>
          <a:ext cx="906388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9" name="Equation" r:id="rId11" imgW="228600" imgH="393480" progId="Equation.DSMT4">
                  <p:embed/>
                </p:oleObj>
              </mc:Choice>
              <mc:Fallback>
                <p:oleObj name="Equation" r:id="rId11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043608" y="3284984"/>
                        <a:ext cx="906388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544988"/>
              </p:ext>
            </p:extLst>
          </p:nvPr>
        </p:nvGraphicFramePr>
        <p:xfrm>
          <a:off x="395536" y="4077072"/>
          <a:ext cx="539998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0" name="Equation" r:id="rId13" imgW="215640" imgH="393480" progId="Equation.DSMT4">
                  <p:embed/>
                </p:oleObj>
              </mc:Choice>
              <mc:Fallback>
                <p:oleObj name="Equation" r:id="rId13" imgW="215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5536" y="4077072"/>
                        <a:ext cx="539998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2948266"/>
              </p:ext>
            </p:extLst>
          </p:nvPr>
        </p:nvGraphicFramePr>
        <p:xfrm>
          <a:off x="5076056" y="4149080"/>
          <a:ext cx="1152128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1" name="Equation" r:id="rId15" imgW="469800" imgH="393480" progId="Equation.DSMT4">
                  <p:embed/>
                </p:oleObj>
              </mc:Choice>
              <mc:Fallback>
                <p:oleObj name="Equation" r:id="rId15" imgW="4698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076056" y="4149080"/>
                        <a:ext cx="1152128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2104677"/>
              </p:ext>
            </p:extLst>
          </p:nvPr>
        </p:nvGraphicFramePr>
        <p:xfrm>
          <a:off x="611560" y="5157192"/>
          <a:ext cx="1014338" cy="988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2" name="Equation" r:id="rId17" imgW="444240" imgH="393480" progId="Equation.DSMT4">
                  <p:embed/>
                </p:oleObj>
              </mc:Choice>
              <mc:Fallback>
                <p:oleObj name="Equation" r:id="rId17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611560" y="5157192"/>
                        <a:ext cx="1014338" cy="988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740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6605972"/>
            <a:ext cx="8229600" cy="50405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04" y="28600"/>
            <a:ext cx="9131796" cy="682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tối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, ta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ƯCLN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chúng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VD:                                 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Ư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CLN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( 28;42) = 14)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Chú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– 14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VD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Rút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gọn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                                                      b) 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                                                     b) 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0294989"/>
              </p:ext>
            </p:extLst>
          </p:nvPr>
        </p:nvGraphicFramePr>
        <p:xfrm>
          <a:off x="1403648" y="1844824"/>
          <a:ext cx="2232248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0" name="Equation" r:id="rId3" imgW="1028520" imgH="393480" progId="Equation.DSMT4">
                  <p:embed/>
                </p:oleObj>
              </mc:Choice>
              <mc:Fallback>
                <p:oleObj name="Equation" r:id="rId3" imgW="10285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1844824"/>
                        <a:ext cx="2232248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37037029"/>
              </p:ext>
            </p:extLst>
          </p:nvPr>
        </p:nvGraphicFramePr>
        <p:xfrm>
          <a:off x="539552" y="4077072"/>
          <a:ext cx="910580" cy="700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1" name="Equation" r:id="rId5" imgW="380880" imgH="393480" progId="Equation.DSMT4">
                  <p:embed/>
                </p:oleObj>
              </mc:Choice>
              <mc:Fallback>
                <p:oleObj name="Equation" r:id="rId5" imgW="380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9552" y="4077072"/>
                        <a:ext cx="910580" cy="7009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655148"/>
              </p:ext>
            </p:extLst>
          </p:nvPr>
        </p:nvGraphicFramePr>
        <p:xfrm>
          <a:off x="5580112" y="4005064"/>
          <a:ext cx="1088504" cy="6817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2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580112" y="4005064"/>
                        <a:ext cx="1088504" cy="6817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1627955"/>
              </p:ext>
            </p:extLst>
          </p:nvPr>
        </p:nvGraphicFramePr>
        <p:xfrm>
          <a:off x="467544" y="5517232"/>
          <a:ext cx="1152128" cy="75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3" name="Equation" r:id="rId9" imgW="711000" imgH="393480" progId="Equation.DSMT4">
                  <p:embed/>
                </p:oleObj>
              </mc:Choice>
              <mc:Fallback>
                <p:oleObj name="Equation" r:id="rId9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67544" y="5517232"/>
                        <a:ext cx="1152128" cy="753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8929787"/>
              </p:ext>
            </p:extLst>
          </p:nvPr>
        </p:nvGraphicFramePr>
        <p:xfrm>
          <a:off x="5580112" y="5445224"/>
          <a:ext cx="1497186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74" name="Equation" r:id="rId11" imgW="545760" imgH="393480" progId="Equation.DSMT4">
                  <p:embed/>
                </p:oleObj>
              </mc:Choice>
              <mc:Fallback>
                <p:oleObj name="Equation" r:id="rId11" imgW="5457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580112" y="5445224"/>
                        <a:ext cx="1497186" cy="82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344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6453336"/>
            <a:ext cx="8229600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656" y="0"/>
            <a:ext cx="9119344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20 (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15)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Nên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+)                         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410045"/>
              </p:ext>
            </p:extLst>
          </p:nvPr>
        </p:nvGraphicFramePr>
        <p:xfrm>
          <a:off x="971600" y="2420888"/>
          <a:ext cx="125360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6" name="Equation" r:id="rId3" imgW="634680" imgH="393480" progId="Equation.DSMT4">
                  <p:embed/>
                </p:oleObj>
              </mc:Choice>
              <mc:Fallback>
                <p:oleObj name="Equation" r:id="rId3" imgW="634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71600" y="2420888"/>
                        <a:ext cx="1253604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7102317"/>
              </p:ext>
            </p:extLst>
          </p:nvPr>
        </p:nvGraphicFramePr>
        <p:xfrm>
          <a:off x="1691680" y="1412776"/>
          <a:ext cx="1134864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7" name="Equation" r:id="rId5" imgW="558720" imgH="393480" progId="Equation.DSMT4">
                  <p:embed/>
                </p:oleObj>
              </mc:Choice>
              <mc:Fallback>
                <p:oleObj name="Equation" r:id="rId5" imgW="5587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91680" y="1412776"/>
                        <a:ext cx="1134864" cy="82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8630014"/>
              </p:ext>
            </p:extLst>
          </p:nvPr>
        </p:nvGraphicFramePr>
        <p:xfrm>
          <a:off x="3779912" y="1412776"/>
          <a:ext cx="1152128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8" name="Equation" r:id="rId7" imgW="622080" imgH="393480" progId="Equation.DSMT4">
                  <p:embed/>
                </p:oleObj>
              </mc:Choice>
              <mc:Fallback>
                <p:oleObj name="Equation" r:id="rId7" imgW="6220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779912" y="1412776"/>
                        <a:ext cx="1152128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3213127"/>
              </p:ext>
            </p:extLst>
          </p:nvPr>
        </p:nvGraphicFramePr>
        <p:xfrm>
          <a:off x="1403648" y="3501008"/>
          <a:ext cx="2160240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99" name="Equation" r:id="rId9" imgW="1130040" imgH="393480" progId="Equation.DSMT4">
                  <p:embed/>
                </p:oleObj>
              </mc:Choice>
              <mc:Fallback>
                <p:oleObj name="Equation" r:id="rId9" imgW="11300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403648" y="3501008"/>
                        <a:ext cx="2160240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48727298"/>
              </p:ext>
            </p:extLst>
          </p:nvPr>
        </p:nvGraphicFramePr>
        <p:xfrm>
          <a:off x="827584" y="4509120"/>
          <a:ext cx="1291704" cy="8449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0" name="Equation" r:id="rId11" imgW="711000" imgH="393480" progId="Equation.DSMT4">
                  <p:embed/>
                </p:oleObj>
              </mc:Choice>
              <mc:Fallback>
                <p:oleObj name="Equation" r:id="rId11" imgW="7110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827584" y="4509120"/>
                        <a:ext cx="1291704" cy="84492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4485731"/>
              </p:ext>
            </p:extLst>
          </p:nvPr>
        </p:nvGraphicFramePr>
        <p:xfrm>
          <a:off x="1403648" y="5589240"/>
          <a:ext cx="870322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1" name="Equation" r:id="rId13" imgW="444240" imgH="393480" progId="Equation.DSMT4">
                  <p:embed/>
                </p:oleObj>
              </mc:Choice>
              <mc:Fallback>
                <p:oleObj name="Equation" r:id="rId13" imgW="4442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03648" y="5589240"/>
                        <a:ext cx="870322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1459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1640" y="6957392"/>
            <a:ext cx="8229600" cy="566936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26020"/>
            <a:ext cx="9144000" cy="688402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24 ( </a:t>
            </a: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– 16)</a:t>
            </a:r>
          </a:p>
          <a:p>
            <a:pPr marL="0" indent="0">
              <a:buNone/>
            </a:pPr>
            <a:endParaRPr lang="en-US" sz="30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Suy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BTVN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16;  17;  18;  19;  21;  22;  27 (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SGK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– 15)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490643"/>
              </p:ext>
            </p:extLst>
          </p:nvPr>
        </p:nvGraphicFramePr>
        <p:xfrm>
          <a:off x="1043608" y="1700808"/>
          <a:ext cx="3168352" cy="9169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7" name="Equation" r:id="rId3" imgW="1218960" imgH="393480" progId="Equation.DSMT4">
                  <p:embed/>
                </p:oleObj>
              </mc:Choice>
              <mc:Fallback>
                <p:oleObj name="Equation" r:id="rId3" imgW="12189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3608" y="1700808"/>
                        <a:ext cx="3168352" cy="9169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504128"/>
              </p:ext>
            </p:extLst>
          </p:nvPr>
        </p:nvGraphicFramePr>
        <p:xfrm>
          <a:off x="827584" y="3212976"/>
          <a:ext cx="5688632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8" name="Equation" r:id="rId5" imgW="1777680" imgH="393480" progId="Equation.DSMT4">
                  <p:embed/>
                </p:oleObj>
              </mc:Choice>
              <mc:Fallback>
                <p:oleObj name="Equation" r:id="rId5" imgW="1777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27584" y="3212976"/>
                        <a:ext cx="5688632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377635"/>
              </p:ext>
            </p:extLst>
          </p:nvPr>
        </p:nvGraphicFramePr>
        <p:xfrm>
          <a:off x="827584" y="4365104"/>
          <a:ext cx="597666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59" name="Equation" r:id="rId7" imgW="2349360" imgH="393480" progId="Equation.DSMT4">
                  <p:embed/>
                </p:oleObj>
              </mc:Choice>
              <mc:Fallback>
                <p:oleObj name="Equation" r:id="rId7" imgW="23493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27584" y="4365104"/>
                        <a:ext cx="5976664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2870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6453336"/>
            <a:ext cx="8229600" cy="40466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23168" y="7392"/>
            <a:ext cx="9144000" cy="68506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tắc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Muốn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nhiều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thường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2 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chia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Bước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3: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thừa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phụ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tương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ứng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dụ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: </a:t>
            </a:r>
          </a:p>
          <a:p>
            <a:pPr marL="0" indent="0">
              <a:buNone/>
            </a:pP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mẫu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800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a)         </a:t>
            </a:r>
            <a:r>
              <a:rPr lang="en-US" sz="280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sz="28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à</a:t>
            </a:r>
            <a:r>
              <a:rPr lang="en-US" sz="28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                 b)        ;             ;</a:t>
            </a:r>
            <a:endParaRPr lang="en-US" sz="2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5748464"/>
              </p:ext>
            </p:extLst>
          </p:nvPr>
        </p:nvGraphicFramePr>
        <p:xfrm>
          <a:off x="467544" y="5661248"/>
          <a:ext cx="576064" cy="897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Equation" r:id="rId3" imgW="139680" imgH="393480" progId="Equation.DSMT4">
                  <p:embed/>
                </p:oleObj>
              </mc:Choice>
              <mc:Fallback>
                <p:oleObj name="Equation" r:id="rId3" imgW="1396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7544" y="5661248"/>
                        <a:ext cx="576064" cy="8977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094410"/>
              </p:ext>
            </p:extLst>
          </p:nvPr>
        </p:nvGraphicFramePr>
        <p:xfrm>
          <a:off x="1619672" y="5733256"/>
          <a:ext cx="648072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Equation" r:id="rId5" imgW="304560" imgH="393480" progId="Equation.DSMT4">
                  <p:embed/>
                </p:oleObj>
              </mc:Choice>
              <mc:Fallback>
                <p:oleObj name="Equation" r:id="rId5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619672" y="5733256"/>
                        <a:ext cx="648072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747179"/>
              </p:ext>
            </p:extLst>
          </p:nvPr>
        </p:nvGraphicFramePr>
        <p:xfrm>
          <a:off x="5076056" y="5805264"/>
          <a:ext cx="664840" cy="7537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Equation" r:id="rId7" imgW="304560" imgH="393480" progId="Equation.DSMT4">
                  <p:embed/>
                </p:oleObj>
              </mc:Choice>
              <mc:Fallback>
                <p:oleObj name="Equation" r:id="rId7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076056" y="5805264"/>
                        <a:ext cx="664840" cy="7537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3640197"/>
              </p:ext>
            </p:extLst>
          </p:nvPr>
        </p:nvGraphicFramePr>
        <p:xfrm>
          <a:off x="6084168" y="5733256"/>
          <a:ext cx="69036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Equation" r:id="rId9" imgW="228600" imgH="393480" progId="Equation.DSMT4">
                  <p:embed/>
                </p:oleObj>
              </mc:Choice>
              <mc:Fallback>
                <p:oleObj name="Equation" r:id="rId9" imgW="22860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084168" y="5733256"/>
                        <a:ext cx="690364" cy="792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6811612"/>
              </p:ext>
            </p:extLst>
          </p:nvPr>
        </p:nvGraphicFramePr>
        <p:xfrm>
          <a:off x="7236296" y="5733256"/>
          <a:ext cx="656456" cy="772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Equation" r:id="rId11" imgW="304560" imgH="393480" progId="Equation.DSMT4">
                  <p:embed/>
                </p:oleObj>
              </mc:Choice>
              <mc:Fallback>
                <p:oleObj name="Equation" r:id="rId11" imgW="30456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236296" y="5733256"/>
                        <a:ext cx="656456" cy="77291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905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876" y="6669360"/>
            <a:ext cx="8229600" cy="422920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3813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Đổi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Ta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8 = 2</a:t>
            </a:r>
          </a:p>
          <a:p>
            <a:pPr marL="0" indent="0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12 = 2 . 3</a:t>
            </a:r>
          </a:p>
          <a:p>
            <a:pPr>
              <a:buFont typeface="Symbol"/>
              <a:buChar char="Þ"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BCNN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( 8; 12 ) = 2 . 3 = 24</a:t>
            </a:r>
          </a:p>
          <a:p>
            <a:pPr marL="0" indent="0">
              <a:buNone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0" indent="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9702396"/>
              </p:ext>
            </p:extLst>
          </p:nvPr>
        </p:nvGraphicFramePr>
        <p:xfrm>
          <a:off x="1403648" y="404664"/>
          <a:ext cx="1512168" cy="825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" name="Equation" r:id="rId3" imgW="647640" imgH="393480" progId="Equation.DSMT4">
                  <p:embed/>
                </p:oleObj>
              </mc:Choice>
              <mc:Fallback>
                <p:oleObj name="Equation" r:id="rId3" imgW="647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03648" y="404664"/>
                        <a:ext cx="1512168" cy="825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29262288"/>
              </p:ext>
            </p:extLst>
          </p:nvPr>
        </p:nvGraphicFramePr>
        <p:xfrm>
          <a:off x="1979712" y="1988840"/>
          <a:ext cx="360040" cy="4785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5" name="Equation" r:id="rId5" imgW="88560" imgH="190440" progId="Equation.DSMT4">
                  <p:embed/>
                </p:oleObj>
              </mc:Choice>
              <mc:Fallback>
                <p:oleObj name="Equation" r:id="rId5" imgW="88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1988840"/>
                        <a:ext cx="360040" cy="4785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9007705"/>
              </p:ext>
            </p:extLst>
          </p:nvPr>
        </p:nvGraphicFramePr>
        <p:xfrm>
          <a:off x="1979712" y="2492896"/>
          <a:ext cx="338832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6" name="Equation" r:id="rId7" imgW="101520" imgH="190440" progId="Equation.DSMT4">
                  <p:embed/>
                </p:oleObj>
              </mc:Choice>
              <mc:Fallback>
                <p:oleObj name="Equation" r:id="rId7" imgW="10152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979712" y="2492896"/>
                        <a:ext cx="338832" cy="5040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501262"/>
              </p:ext>
            </p:extLst>
          </p:nvPr>
        </p:nvGraphicFramePr>
        <p:xfrm>
          <a:off x="3059832" y="2996952"/>
          <a:ext cx="504056" cy="5272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7" name="Equation" r:id="rId9" imgW="88560" imgH="190440" progId="Equation.DSMT4">
                  <p:embed/>
                </p:oleObj>
              </mc:Choice>
              <mc:Fallback>
                <p:oleObj name="Equation" r:id="rId9" imgW="8856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059832" y="2996952"/>
                        <a:ext cx="504056" cy="52729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18935431"/>
              </p:ext>
            </p:extLst>
          </p:nvPr>
        </p:nvGraphicFramePr>
        <p:xfrm>
          <a:off x="539552" y="4653136"/>
          <a:ext cx="2232248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8" name="Equation" r:id="rId11" imgW="825480" imgH="393480" progId="Equation.DSMT4">
                  <p:embed/>
                </p:oleObj>
              </mc:Choice>
              <mc:Fallback>
                <p:oleObj name="Equation" r:id="rId11" imgW="8254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39552" y="4653136"/>
                        <a:ext cx="2232248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2223472"/>
              </p:ext>
            </p:extLst>
          </p:nvPr>
        </p:nvGraphicFramePr>
        <p:xfrm>
          <a:off x="395536" y="5805264"/>
          <a:ext cx="2664296" cy="936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9" name="Equation" r:id="rId13" imgW="1091880" imgH="393480" progId="Equation.DSMT4">
                  <p:embed/>
                </p:oleObj>
              </mc:Choice>
              <mc:Fallback>
                <p:oleObj name="Equation" r:id="rId13" imgW="109188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395536" y="5805264"/>
                        <a:ext cx="2664296" cy="9361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4857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683</TotalTime>
  <Words>561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Equation</vt:lpstr>
      <vt:lpstr>PowerPoint Presentation</vt:lpstr>
      <vt:lpstr>Chương III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Dặn dò : </vt:lpstr>
      <vt:lpstr>PowerPoint Presentation</vt:lpstr>
    </vt:vector>
  </TitlesOfParts>
  <Company>NetGames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fifteeN</dc:creator>
  <cp:lastModifiedBy>vietanh</cp:lastModifiedBy>
  <cp:revision>89</cp:revision>
  <dcterms:created xsi:type="dcterms:W3CDTF">2020-04-18T09:00:26Z</dcterms:created>
  <dcterms:modified xsi:type="dcterms:W3CDTF">2020-04-24T03:49:00Z</dcterms:modified>
</cp:coreProperties>
</file>