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7" r:id="rId2"/>
    <p:sldId id="256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6E78E-3581-466D-91E1-F3AB471B1530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C6041-CBCC-4656-867F-79B118CD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2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5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7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8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5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0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3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D34C1-0697-4BCE-B2F6-8B7FF9C75B8B}" type="datetimeFigureOut">
              <a:rPr lang="en-US" smtClean="0"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091914" cy="618382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3506" y="260648"/>
            <a:ext cx="8948408" cy="64087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68580" indent="0" algn="ctr">
              <a:buNone/>
            </a:pP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 algn="ctr">
              <a:buNone/>
            </a:pP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5400" b="1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5400" b="1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68580" indent="0" algn="ctr">
              <a:buNone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0969" y="6207567"/>
            <a:ext cx="54534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543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669360"/>
            <a:ext cx="8229600" cy="350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92"/>
            <a:ext cx="9144000" cy="6850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;                               ; 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15 = 3.5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5 =  5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4 =   2</a:t>
            </a:r>
          </a:p>
          <a:p>
            <a:pPr>
              <a:buFont typeface="Symbol"/>
              <a:buChar char="Þ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( 15; 5; 4) = 2  . 3 . 5 = 60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;                                       ;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29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35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19; 20 )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99951"/>
              </p:ext>
            </p:extLst>
          </p:nvPr>
        </p:nvGraphicFramePr>
        <p:xfrm>
          <a:off x="6516216" y="332656"/>
          <a:ext cx="142708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" name="Equation" r:id="rId3" imgW="634680" imgH="393480" progId="Equation.DSMT4">
                  <p:embed/>
                </p:oleObj>
              </mc:Choice>
              <mc:Fallback>
                <p:oleObj name="Equation" r:id="rId3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6216" y="332656"/>
                        <a:ext cx="1427088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922450"/>
              </p:ext>
            </p:extLst>
          </p:nvPr>
        </p:nvGraphicFramePr>
        <p:xfrm>
          <a:off x="3867150" y="476250"/>
          <a:ext cx="1474788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67150" y="476250"/>
                        <a:ext cx="1474788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638782"/>
              </p:ext>
            </p:extLst>
          </p:nvPr>
        </p:nvGraphicFramePr>
        <p:xfrm>
          <a:off x="1619672" y="404664"/>
          <a:ext cx="1257672" cy="104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" name="Equation" r:id="rId7" imgW="609480" imgH="393480" progId="Equation.DSMT4">
                  <p:embed/>
                </p:oleObj>
              </mc:Choice>
              <mc:Fallback>
                <p:oleObj name="Equation" r:id="rId7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9672" y="404664"/>
                        <a:ext cx="1257672" cy="10417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427862"/>
              </p:ext>
            </p:extLst>
          </p:nvPr>
        </p:nvGraphicFramePr>
        <p:xfrm>
          <a:off x="2051720" y="2492896"/>
          <a:ext cx="360040" cy="599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" name="Equation" r:id="rId9" imgW="101520" imgH="190440" progId="Equation.DSMT4">
                  <p:embed/>
                </p:oleObj>
              </mc:Choice>
              <mc:Fallback>
                <p:oleObj name="Equation" r:id="rId9" imgW="1015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1720" y="2492896"/>
                        <a:ext cx="360040" cy="599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567977"/>
              </p:ext>
            </p:extLst>
          </p:nvPr>
        </p:nvGraphicFramePr>
        <p:xfrm>
          <a:off x="3347864" y="3068960"/>
          <a:ext cx="360040" cy="455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1" name="Equation" r:id="rId11" imgW="101520" imgH="190440" progId="Equation.DSMT4">
                  <p:embed/>
                </p:oleObj>
              </mc:Choice>
              <mc:Fallback>
                <p:oleObj name="Equation" r:id="rId11" imgW="1015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47864" y="3068960"/>
                        <a:ext cx="360040" cy="455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450613"/>
              </p:ext>
            </p:extLst>
          </p:nvPr>
        </p:nvGraphicFramePr>
        <p:xfrm>
          <a:off x="0" y="4941168"/>
          <a:ext cx="2232248" cy="969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2" name="Equation" r:id="rId13" imgW="888840" imgH="393480" progId="Equation.DSMT4">
                  <p:embed/>
                </p:oleObj>
              </mc:Choice>
              <mc:Fallback>
                <p:oleObj name="Equation" r:id="rId13" imgW="888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0" y="4941168"/>
                        <a:ext cx="2232248" cy="9697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979216"/>
              </p:ext>
            </p:extLst>
          </p:nvPr>
        </p:nvGraphicFramePr>
        <p:xfrm>
          <a:off x="2483768" y="4941168"/>
          <a:ext cx="331594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3" name="Equation" r:id="rId15" imgW="1155600" imgH="393480" progId="Equation.DSMT4">
                  <p:embed/>
                </p:oleObj>
              </mc:Choice>
              <mc:Fallback>
                <p:oleObj name="Equation" r:id="rId15" imgW="1155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83768" y="4941168"/>
                        <a:ext cx="3315940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414884"/>
              </p:ext>
            </p:extLst>
          </p:nvPr>
        </p:nvGraphicFramePr>
        <p:xfrm>
          <a:off x="6037263" y="4868863"/>
          <a:ext cx="2900362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4" name="Equation" r:id="rId17" imgW="1155600" imgH="393480" progId="Equation.DSMT4">
                  <p:embed/>
                </p:oleObj>
              </mc:Choice>
              <mc:Fallback>
                <p:oleObj name="Equation" r:id="rId17" imgW="1155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037263" y="4868863"/>
                        <a:ext cx="2900362" cy="108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02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84" y="332656"/>
            <a:ext cx="7024744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Dặn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dò</a:t>
            </a:r>
            <a:r>
              <a:rPr lang="en-US" dirty="0" smtClean="0">
                <a:solidFill>
                  <a:srgbClr val="0070C0"/>
                </a:solidFill>
              </a:rPr>
              <a:t> :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628800"/>
            <a:ext cx="8208912" cy="48965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47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908720"/>
            <a:ext cx="7024744" cy="103318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453650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2120" y="2348880"/>
            <a:ext cx="8208912" cy="396044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68580" indent="0" algn="ctr">
              <a:buNone/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68580" indent="0" algn="ctr">
              <a:buNone/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727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008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9036496" cy="5184576"/>
          </a:xfrm>
        </p:spPr>
        <p:txBody>
          <a:bodyPr>
            <a:prstTxWarp prst="textWave2">
              <a:avLst/>
            </a:prstTxWarp>
          </a:bodyPr>
          <a:lstStyle/>
          <a:p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16" y="15156"/>
            <a:ext cx="9036496" cy="655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VD1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a)                    b)                  c) 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                                  ( 2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( 28;42))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 startAt="2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( - 3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( 18; -33))</a:t>
            </a:r>
          </a:p>
          <a:p>
            <a:pPr marL="514350" indent="-514350">
              <a:buAutoNum type="alphaLcParenR" startAt="2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( -2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-36; -12))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ta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-1)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00906"/>
              </p:ext>
            </p:extLst>
          </p:nvPr>
        </p:nvGraphicFramePr>
        <p:xfrm>
          <a:off x="3923928" y="1052736"/>
          <a:ext cx="57606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3928" y="1052736"/>
                        <a:ext cx="576064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34402"/>
              </p:ext>
            </p:extLst>
          </p:nvPr>
        </p:nvGraphicFramePr>
        <p:xfrm>
          <a:off x="899592" y="2060848"/>
          <a:ext cx="2252836" cy="825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" name="Equation" r:id="rId5" imgW="1028520" imgH="393480" progId="Equation.DSMT4">
                  <p:embed/>
                </p:oleObj>
              </mc:Choice>
              <mc:Fallback>
                <p:oleObj name="Equation" r:id="rId5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2060848"/>
                        <a:ext cx="2252836" cy="825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018959"/>
              </p:ext>
            </p:extLst>
          </p:nvPr>
        </p:nvGraphicFramePr>
        <p:xfrm>
          <a:off x="6012160" y="1052736"/>
          <a:ext cx="656456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2160" y="1052736"/>
                        <a:ext cx="656456" cy="70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031597"/>
              </p:ext>
            </p:extLst>
          </p:nvPr>
        </p:nvGraphicFramePr>
        <p:xfrm>
          <a:off x="7884368" y="1052736"/>
          <a:ext cx="648072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" name="Equation" r:id="rId9" imgW="304560" imgH="393480" progId="Equation.DSMT4">
                  <p:embed/>
                </p:oleObj>
              </mc:Choice>
              <mc:Fallback>
                <p:oleObj name="Equation" r:id="rId9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84368" y="1052736"/>
                        <a:ext cx="648072" cy="68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782320"/>
              </p:ext>
            </p:extLst>
          </p:nvPr>
        </p:nvGraphicFramePr>
        <p:xfrm>
          <a:off x="755576" y="2997200"/>
          <a:ext cx="275438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" name="Equation" r:id="rId11" imgW="1396800" imgH="419040" progId="Equation.DSMT4">
                  <p:embed/>
                </p:oleObj>
              </mc:Choice>
              <mc:Fallback>
                <p:oleObj name="Equation" r:id="rId11" imgW="1396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55576" y="2997200"/>
                        <a:ext cx="2754387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383947"/>
              </p:ext>
            </p:extLst>
          </p:nvPr>
        </p:nvGraphicFramePr>
        <p:xfrm>
          <a:off x="755576" y="4077072"/>
          <a:ext cx="2824460" cy="995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" name="Equation" r:id="rId13" imgW="1384200" imgH="419040" progId="Equation.DSMT4">
                  <p:embed/>
                </p:oleObj>
              </mc:Choice>
              <mc:Fallback>
                <p:oleObj name="Equation" r:id="rId13" imgW="1384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5576" y="4077072"/>
                        <a:ext cx="2824460" cy="9951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282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395536" y="6893644"/>
            <a:ext cx="8229600" cy="66335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64"/>
            <a:ext cx="9144000" cy="68343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indent="0">
              <a:buNone/>
            </a:pP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hay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-1.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VD.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+)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+)              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+)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-1.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969422"/>
              </p:ext>
            </p:extLst>
          </p:nvPr>
        </p:nvGraphicFramePr>
        <p:xfrm>
          <a:off x="1043608" y="1412776"/>
          <a:ext cx="374441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" name="Equation" r:id="rId3" imgW="1117440" imgH="393480" progId="Equation.DSMT4">
                  <p:embed/>
                </p:oleObj>
              </mc:Choice>
              <mc:Fallback>
                <p:oleObj name="Equation" r:id="rId3" imgW="1117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412776"/>
                        <a:ext cx="3744416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268509"/>
              </p:ext>
            </p:extLst>
          </p:nvPr>
        </p:nvGraphicFramePr>
        <p:xfrm>
          <a:off x="539552" y="2564904"/>
          <a:ext cx="360040" cy="897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2564904"/>
                        <a:ext cx="360040" cy="897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740403"/>
              </p:ext>
            </p:extLst>
          </p:nvPr>
        </p:nvGraphicFramePr>
        <p:xfrm>
          <a:off x="5076056" y="2564904"/>
          <a:ext cx="86409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" name="Equation" r:id="rId7" imgW="393480" imgH="393480" progId="Equation.DSMT4">
                  <p:embed/>
                </p:oleObj>
              </mc:Choice>
              <mc:Fallback>
                <p:oleObj name="Equation" r:id="rId7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76056" y="2564904"/>
                        <a:ext cx="864096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328322"/>
              </p:ext>
            </p:extLst>
          </p:nvPr>
        </p:nvGraphicFramePr>
        <p:xfrm>
          <a:off x="6156176" y="3284984"/>
          <a:ext cx="136815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"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56176" y="3284984"/>
                        <a:ext cx="1368152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880718"/>
              </p:ext>
            </p:extLst>
          </p:nvPr>
        </p:nvGraphicFramePr>
        <p:xfrm>
          <a:off x="1043608" y="3284984"/>
          <a:ext cx="906388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43608" y="3284984"/>
                        <a:ext cx="906388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44988"/>
              </p:ext>
            </p:extLst>
          </p:nvPr>
        </p:nvGraphicFramePr>
        <p:xfrm>
          <a:off x="395536" y="4077072"/>
          <a:ext cx="539998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" name="Equation" r:id="rId13" imgW="215640" imgH="393480" progId="Equation.DSMT4">
                  <p:embed/>
                </p:oleObj>
              </mc:Choice>
              <mc:Fallback>
                <p:oleObj name="Equation" r:id="rId13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5536" y="4077072"/>
                        <a:ext cx="539998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948266"/>
              </p:ext>
            </p:extLst>
          </p:nvPr>
        </p:nvGraphicFramePr>
        <p:xfrm>
          <a:off x="5076056" y="4149080"/>
          <a:ext cx="1152128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" name="Equation" r:id="rId15" imgW="469800" imgH="393480" progId="Equation.DSMT4">
                  <p:embed/>
                </p:oleObj>
              </mc:Choice>
              <mc:Fallback>
                <p:oleObj name="Equation" r:id="rId15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76056" y="4149080"/>
                        <a:ext cx="1152128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104677"/>
              </p:ext>
            </p:extLst>
          </p:nvPr>
        </p:nvGraphicFramePr>
        <p:xfrm>
          <a:off x="611560" y="5157192"/>
          <a:ext cx="1014338" cy="9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" name="Equation" r:id="rId17" imgW="444240" imgH="393480" progId="Equation.DSMT4">
                  <p:embed/>
                </p:oleObj>
              </mc:Choice>
              <mc:Fallback>
                <p:oleObj name="Equation" r:id="rId17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1560" y="5157192"/>
                        <a:ext cx="1014338" cy="9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740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605972"/>
            <a:ext cx="8229600" cy="5040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4" y="28600"/>
            <a:ext cx="9131796" cy="68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ta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VD:                                 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( 28;42) = 14)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14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VD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                                                      b) 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                                                     b) 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294989"/>
              </p:ext>
            </p:extLst>
          </p:nvPr>
        </p:nvGraphicFramePr>
        <p:xfrm>
          <a:off x="1403648" y="1844824"/>
          <a:ext cx="2232248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0" name="Equation" r:id="rId3" imgW="1028520" imgH="393480" progId="Equation.DSMT4">
                  <p:embed/>
                </p:oleObj>
              </mc:Choice>
              <mc:Fallback>
                <p:oleObj name="Equation" r:id="rId3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1844824"/>
                        <a:ext cx="2232248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037029"/>
              </p:ext>
            </p:extLst>
          </p:nvPr>
        </p:nvGraphicFramePr>
        <p:xfrm>
          <a:off x="539552" y="4077072"/>
          <a:ext cx="910580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1" name="Equation" r:id="rId5" imgW="380880" imgH="393480" progId="Equation.DSMT4">
                  <p:embed/>
                </p:oleObj>
              </mc:Choice>
              <mc:Fallback>
                <p:oleObj name="Equation" r:id="rId5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4077072"/>
                        <a:ext cx="910580" cy="70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655148"/>
              </p:ext>
            </p:extLst>
          </p:nvPr>
        </p:nvGraphicFramePr>
        <p:xfrm>
          <a:off x="5580112" y="4005064"/>
          <a:ext cx="1088504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80112" y="4005064"/>
                        <a:ext cx="1088504" cy="68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627955"/>
              </p:ext>
            </p:extLst>
          </p:nvPr>
        </p:nvGraphicFramePr>
        <p:xfrm>
          <a:off x="467544" y="5517232"/>
          <a:ext cx="1152128" cy="75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3" name="Equation" r:id="rId9" imgW="711000" imgH="393480" progId="Equation.DSMT4">
                  <p:embed/>
                </p:oleObj>
              </mc:Choice>
              <mc:Fallback>
                <p:oleObj name="Equation" r:id="rId9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7544" y="5517232"/>
                        <a:ext cx="1152128" cy="753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29787"/>
              </p:ext>
            </p:extLst>
          </p:nvPr>
        </p:nvGraphicFramePr>
        <p:xfrm>
          <a:off x="5580112" y="5445224"/>
          <a:ext cx="1497186" cy="825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4" name="Equation" r:id="rId11" imgW="545760" imgH="393480" progId="Equation.DSMT4">
                  <p:embed/>
                </p:oleObj>
              </mc:Choice>
              <mc:Fallback>
                <p:oleObj name="Equation" r:id="rId11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80112" y="5445224"/>
                        <a:ext cx="1497186" cy="825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44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453336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56" y="0"/>
            <a:ext cx="911934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 (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15)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     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410045"/>
              </p:ext>
            </p:extLst>
          </p:nvPr>
        </p:nvGraphicFramePr>
        <p:xfrm>
          <a:off x="971600" y="2420888"/>
          <a:ext cx="1253604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6" name="Equation" r:id="rId3" imgW="634680" imgH="393480" progId="Equation.DSMT4">
                  <p:embed/>
                </p:oleObj>
              </mc:Choice>
              <mc:Fallback>
                <p:oleObj name="Equation" r:id="rId3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2420888"/>
                        <a:ext cx="1253604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102317"/>
              </p:ext>
            </p:extLst>
          </p:nvPr>
        </p:nvGraphicFramePr>
        <p:xfrm>
          <a:off x="1691680" y="1412776"/>
          <a:ext cx="1134864" cy="825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7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1412776"/>
                        <a:ext cx="1134864" cy="825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630014"/>
              </p:ext>
            </p:extLst>
          </p:nvPr>
        </p:nvGraphicFramePr>
        <p:xfrm>
          <a:off x="3779912" y="1412776"/>
          <a:ext cx="1152128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8" name="Equation" r:id="rId7" imgW="622080" imgH="393480" progId="Equation.DSMT4">
                  <p:embed/>
                </p:oleObj>
              </mc:Choice>
              <mc:Fallback>
                <p:oleObj name="Equation" r:id="rId7" imgW="622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1152128" cy="77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213127"/>
              </p:ext>
            </p:extLst>
          </p:nvPr>
        </p:nvGraphicFramePr>
        <p:xfrm>
          <a:off x="1403648" y="3501008"/>
          <a:ext cx="2160240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9" name="Equation" r:id="rId9" imgW="1130040" imgH="393480" progId="Equation.DSMT4">
                  <p:embed/>
                </p:oleObj>
              </mc:Choice>
              <mc:Fallback>
                <p:oleObj name="Equation" r:id="rId9" imgW="1130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3648" y="3501008"/>
                        <a:ext cx="2160240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727298"/>
              </p:ext>
            </p:extLst>
          </p:nvPr>
        </p:nvGraphicFramePr>
        <p:xfrm>
          <a:off x="827584" y="4509120"/>
          <a:ext cx="1291704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0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7584" y="4509120"/>
                        <a:ext cx="1291704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85731"/>
              </p:ext>
            </p:extLst>
          </p:nvPr>
        </p:nvGraphicFramePr>
        <p:xfrm>
          <a:off x="1403648" y="5589240"/>
          <a:ext cx="870322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1" name="Equation" r:id="rId13" imgW="444240" imgH="393480" progId="Equation.DSMT4">
                  <p:embed/>
                </p:oleObj>
              </mc:Choice>
              <mc:Fallback>
                <p:oleObj name="Equation" r:id="rId13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03648" y="5589240"/>
                        <a:ext cx="870322" cy="77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45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6957392"/>
            <a:ext cx="8229600" cy="5669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6020"/>
            <a:ext cx="9144000" cy="68840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24 (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16)</a:t>
            </a:r>
          </a:p>
          <a:p>
            <a:pPr marL="0" indent="0">
              <a:buNone/>
            </a:pPr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16;  17;  18;  19;  21;  22;  27 (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– 15)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90643"/>
              </p:ext>
            </p:extLst>
          </p:nvPr>
        </p:nvGraphicFramePr>
        <p:xfrm>
          <a:off x="1043608" y="1700808"/>
          <a:ext cx="3168352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Equation" r:id="rId3" imgW="1218960" imgH="393480" progId="Equation.DSMT4">
                  <p:embed/>
                </p:oleObj>
              </mc:Choice>
              <mc:Fallback>
                <p:oleObj name="Equation" r:id="rId3" imgW="1218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700808"/>
                        <a:ext cx="3168352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04128"/>
              </p:ext>
            </p:extLst>
          </p:nvPr>
        </p:nvGraphicFramePr>
        <p:xfrm>
          <a:off x="827584" y="3212976"/>
          <a:ext cx="568863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5" imgW="1777680" imgH="393480" progId="Equation.DSMT4">
                  <p:embed/>
                </p:oleObj>
              </mc:Choice>
              <mc:Fallback>
                <p:oleObj name="Equation" r:id="rId5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584" y="3212976"/>
                        <a:ext cx="5688632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377635"/>
              </p:ext>
            </p:extLst>
          </p:nvPr>
        </p:nvGraphicFramePr>
        <p:xfrm>
          <a:off x="827584" y="4365104"/>
          <a:ext cx="597666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7" imgW="2349360" imgH="393480" progId="Equation.DSMT4">
                  <p:embed/>
                </p:oleObj>
              </mc:Choice>
              <mc:Fallback>
                <p:oleObj name="Equation" r:id="rId7" imgW="234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584" y="4365104"/>
                        <a:ext cx="5976664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870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453336"/>
            <a:ext cx="8229600" cy="40466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168" y="7392"/>
            <a:ext cx="9144000" cy="6850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       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b)        ;             ;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748464"/>
              </p:ext>
            </p:extLst>
          </p:nvPr>
        </p:nvGraphicFramePr>
        <p:xfrm>
          <a:off x="467544" y="5661248"/>
          <a:ext cx="576064" cy="897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5661248"/>
                        <a:ext cx="576064" cy="897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94410"/>
              </p:ext>
            </p:extLst>
          </p:nvPr>
        </p:nvGraphicFramePr>
        <p:xfrm>
          <a:off x="1619672" y="5733256"/>
          <a:ext cx="64807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Equation" r:id="rId5" imgW="304560" imgH="393480" progId="Equation.DSMT4">
                  <p:embed/>
                </p:oleObj>
              </mc:Choice>
              <mc:Fallback>
                <p:oleObj name="Equation" r:id="rId5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672" y="5733256"/>
                        <a:ext cx="648072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747179"/>
              </p:ext>
            </p:extLst>
          </p:nvPr>
        </p:nvGraphicFramePr>
        <p:xfrm>
          <a:off x="5076056" y="5805264"/>
          <a:ext cx="664840" cy="75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76056" y="5805264"/>
                        <a:ext cx="664840" cy="753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640197"/>
              </p:ext>
            </p:extLst>
          </p:nvPr>
        </p:nvGraphicFramePr>
        <p:xfrm>
          <a:off x="6084168" y="5733256"/>
          <a:ext cx="69036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84168" y="5733256"/>
                        <a:ext cx="690364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811612"/>
              </p:ext>
            </p:extLst>
          </p:nvPr>
        </p:nvGraphicFramePr>
        <p:xfrm>
          <a:off x="7236296" y="5733256"/>
          <a:ext cx="656456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Equation" r:id="rId11" imgW="304560" imgH="393480" progId="Equation.DSMT4">
                  <p:embed/>
                </p:oleObj>
              </mc:Choice>
              <mc:Fallback>
                <p:oleObj name="Equation" r:id="rId11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236296" y="5733256"/>
                        <a:ext cx="656456" cy="77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90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876" y="6669360"/>
            <a:ext cx="8229600" cy="42292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81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8 = 2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12 = 2 . 3</a:t>
            </a:r>
          </a:p>
          <a:p>
            <a:pPr>
              <a:buFont typeface="Symbol"/>
              <a:buChar char="Þ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( 8; 12 ) = 2 . 3 = 24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702396"/>
              </p:ext>
            </p:extLst>
          </p:nvPr>
        </p:nvGraphicFramePr>
        <p:xfrm>
          <a:off x="1403648" y="404664"/>
          <a:ext cx="1512168" cy="825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404664"/>
                        <a:ext cx="1512168" cy="825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262288"/>
              </p:ext>
            </p:extLst>
          </p:nvPr>
        </p:nvGraphicFramePr>
        <p:xfrm>
          <a:off x="1979712" y="1988840"/>
          <a:ext cx="360040" cy="478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" name="Equation" r:id="rId5" imgW="88560" imgH="190440" progId="Equation.DSMT4">
                  <p:embed/>
                </p:oleObj>
              </mc:Choice>
              <mc:Fallback>
                <p:oleObj name="Equation" r:id="rId5" imgW="885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1988840"/>
                        <a:ext cx="360040" cy="478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007705"/>
              </p:ext>
            </p:extLst>
          </p:nvPr>
        </p:nvGraphicFramePr>
        <p:xfrm>
          <a:off x="1979712" y="2492896"/>
          <a:ext cx="33883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" name="Equation" r:id="rId7" imgW="101520" imgH="190440" progId="Equation.DSMT4">
                  <p:embed/>
                </p:oleObj>
              </mc:Choice>
              <mc:Fallback>
                <p:oleObj name="Equation" r:id="rId7" imgW="1015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79712" y="2492896"/>
                        <a:ext cx="338832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501262"/>
              </p:ext>
            </p:extLst>
          </p:nvPr>
        </p:nvGraphicFramePr>
        <p:xfrm>
          <a:off x="3059832" y="2996952"/>
          <a:ext cx="504056" cy="527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" name="Equation" r:id="rId9" imgW="88560" imgH="190440" progId="Equation.DSMT4">
                  <p:embed/>
                </p:oleObj>
              </mc:Choice>
              <mc:Fallback>
                <p:oleObj name="Equation" r:id="rId9" imgW="885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59832" y="2996952"/>
                        <a:ext cx="504056" cy="527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935431"/>
              </p:ext>
            </p:extLst>
          </p:nvPr>
        </p:nvGraphicFramePr>
        <p:xfrm>
          <a:off x="539552" y="4653136"/>
          <a:ext cx="223224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8" name="Equation" r:id="rId11" imgW="825480" imgH="393480" progId="Equation.DSMT4">
                  <p:embed/>
                </p:oleObj>
              </mc:Choice>
              <mc:Fallback>
                <p:oleObj name="Equation" r:id="rId11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9552" y="4653136"/>
                        <a:ext cx="2232248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223472"/>
              </p:ext>
            </p:extLst>
          </p:nvPr>
        </p:nvGraphicFramePr>
        <p:xfrm>
          <a:off x="395536" y="5805264"/>
          <a:ext cx="266429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" name="Equation" r:id="rId13" imgW="1091880" imgH="393480" progId="Equation.DSMT4">
                  <p:embed/>
                </p:oleObj>
              </mc:Choice>
              <mc:Fallback>
                <p:oleObj name="Equation" r:id="rId13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5536" y="5805264"/>
                        <a:ext cx="2664296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857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683</TotalTime>
  <Words>561</Words>
  <Application>Microsoft Office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Chương III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 : </vt:lpstr>
      <vt:lpstr>PowerPoint Presentation</vt:lpstr>
    </vt:vector>
  </TitlesOfParts>
  <Company>NetGames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fifteeN</dc:creator>
  <cp:lastModifiedBy>vietanh</cp:lastModifiedBy>
  <cp:revision>89</cp:revision>
  <dcterms:created xsi:type="dcterms:W3CDTF">2020-04-18T09:00:26Z</dcterms:created>
  <dcterms:modified xsi:type="dcterms:W3CDTF">2020-04-24T03:49:00Z</dcterms:modified>
</cp:coreProperties>
</file>